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16982-E072-4F15-9B83-DD2C1EF40CDA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BB2F-E87F-477D-B087-698F6C96E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3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121-3D50-4926-BF16-D78896AFB378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49B2-0DC9-4469-B4FA-81394D834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6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121-3D50-4926-BF16-D78896AFB378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49B2-0DC9-4469-B4FA-81394D834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2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121-3D50-4926-BF16-D78896AFB378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49B2-0DC9-4469-B4FA-81394D834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3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121-3D50-4926-BF16-D78896AFB378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49B2-0DC9-4469-B4FA-81394D834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121-3D50-4926-BF16-D78896AFB378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49B2-0DC9-4469-B4FA-81394D834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9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121-3D50-4926-BF16-D78896AFB378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49B2-0DC9-4469-B4FA-81394D834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9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121-3D50-4926-BF16-D78896AFB378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49B2-0DC9-4469-B4FA-81394D834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3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121-3D50-4926-BF16-D78896AFB378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49B2-0DC9-4469-B4FA-81394D834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8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121-3D50-4926-BF16-D78896AFB378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49B2-0DC9-4469-B4FA-81394D834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1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121-3D50-4926-BF16-D78896AFB378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49B2-0DC9-4469-B4FA-81394D834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4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121-3D50-4926-BF16-D78896AFB378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49B2-0DC9-4469-B4FA-81394D834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49121-3D50-4926-BF16-D78896AFB378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A49B2-0DC9-4469-B4FA-81394D834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dolomit@yandex.ru" TargetMode="External"/><Relationship Id="rId2" Type="http://schemas.openxmlformats.org/officeDocument/2006/relationships/hyperlink" Target="mailto:KBDolomit@mail.r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20.02.2019	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840760" cy="38164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ООО «Торговый дом Доломит»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Коммерческий директор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Баранов Кирилл Владимирович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Тема: Поставка доломитовой муки сельхозпроизводителям Ленинградской области ООО «Торговый дом «Доломит» с карьера д. Большие </a:t>
            </a:r>
            <a:r>
              <a:rPr lang="ru-RU" dirty="0" err="1" smtClean="0">
                <a:solidFill>
                  <a:schemeClr val="tx1"/>
                </a:solidFill>
              </a:rPr>
              <a:t>Борницы</a:t>
            </a:r>
            <a:r>
              <a:rPr lang="ru-RU" dirty="0" smtClean="0">
                <a:solidFill>
                  <a:schemeClr val="tx1"/>
                </a:solidFill>
              </a:rPr>
              <a:t> , Гатчинский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6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ООО «Торговый дом «Доломит»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056784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600" b="1" dirty="0">
                <a:solidFill>
                  <a:schemeClr val="tx1"/>
                </a:solidFill>
              </a:rPr>
              <a:t>К</a:t>
            </a:r>
            <a:r>
              <a:rPr lang="ru-RU" sz="2600" b="1" dirty="0" smtClean="0">
                <a:solidFill>
                  <a:schemeClr val="tx1"/>
                </a:solidFill>
              </a:rPr>
              <a:t>арьер </a:t>
            </a:r>
            <a:r>
              <a:rPr lang="ru-RU" sz="2600" b="1" dirty="0">
                <a:solidFill>
                  <a:schemeClr val="tx1"/>
                </a:solidFill>
              </a:rPr>
              <a:t>“Каменные </a:t>
            </a:r>
            <a:r>
              <a:rPr lang="ru-RU" sz="2600" b="1" dirty="0" err="1">
                <a:solidFill>
                  <a:schemeClr val="tx1"/>
                </a:solidFill>
              </a:rPr>
              <a:t>Борницы</a:t>
            </a:r>
            <a:r>
              <a:rPr lang="ru-RU" sz="2600" b="1" dirty="0">
                <a:solidFill>
                  <a:schemeClr val="tx1"/>
                </a:solidFill>
              </a:rPr>
              <a:t>” находится в д. </a:t>
            </a:r>
            <a:r>
              <a:rPr lang="ru-RU" sz="2600" b="1" dirty="0" smtClean="0">
                <a:solidFill>
                  <a:schemeClr val="tx1"/>
                </a:solidFill>
              </a:rPr>
              <a:t>Большие </a:t>
            </a:r>
            <a:r>
              <a:rPr lang="ru-RU" sz="2600" b="1" dirty="0" err="1" smtClean="0">
                <a:solidFill>
                  <a:schemeClr val="tx1"/>
                </a:solidFill>
              </a:rPr>
              <a:t>Борницы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>
                <a:solidFill>
                  <a:schemeClr val="tx1"/>
                </a:solidFill>
              </a:rPr>
              <a:t>Гатчинского </a:t>
            </a:r>
            <a:r>
              <a:rPr lang="ru-RU" sz="2600" b="1" dirty="0" smtClean="0">
                <a:solidFill>
                  <a:schemeClr val="tx1"/>
                </a:solidFill>
              </a:rPr>
              <a:t>района. </a:t>
            </a:r>
            <a:r>
              <a:rPr lang="ru-RU" sz="2600" b="1" dirty="0">
                <a:solidFill>
                  <a:schemeClr val="tx1"/>
                </a:solidFill>
              </a:rPr>
              <a:t>В настоящее время карьер отвечает всем современным требованиям </a:t>
            </a:r>
            <a:r>
              <a:rPr lang="ru-RU" sz="2600" b="1" dirty="0" smtClean="0">
                <a:solidFill>
                  <a:schemeClr val="tx1"/>
                </a:solidFill>
              </a:rPr>
              <a:t>к производству.  </a:t>
            </a:r>
            <a:endParaRPr lang="ru-RU" sz="2600" b="1" dirty="0">
              <a:solidFill>
                <a:schemeClr val="tx1"/>
              </a:solidFill>
            </a:endParaRPr>
          </a:p>
          <a:p>
            <a:r>
              <a:rPr lang="ru-RU" sz="2600" b="1" dirty="0">
                <a:solidFill>
                  <a:schemeClr val="tx1"/>
                </a:solidFill>
              </a:rPr>
              <a:t>  Компания ООО «Торговый дом Доломит» является производителем </a:t>
            </a:r>
            <a:r>
              <a:rPr lang="ru-RU" sz="2600" b="1" dirty="0" err="1">
                <a:solidFill>
                  <a:schemeClr val="tx1"/>
                </a:solidFill>
              </a:rPr>
              <a:t>агрохимиката</a:t>
            </a:r>
            <a:r>
              <a:rPr lang="ru-RU" sz="2600" b="1" dirty="0">
                <a:solidFill>
                  <a:schemeClr val="tx1"/>
                </a:solidFill>
              </a:rPr>
              <a:t> Доломитовая мука. </a:t>
            </a:r>
            <a:r>
              <a:rPr lang="ru-RU" sz="2600" b="1" dirty="0" err="1">
                <a:solidFill>
                  <a:schemeClr val="tx1"/>
                </a:solidFill>
              </a:rPr>
              <a:t>Агрохимикат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>
                <a:solidFill>
                  <a:schemeClr val="tx1"/>
                </a:solidFill>
              </a:rPr>
              <a:t>выпускается согласно ТУ </a:t>
            </a:r>
            <a:r>
              <a:rPr lang="ru-RU" sz="2600" b="1" dirty="0" smtClean="0">
                <a:solidFill>
                  <a:schemeClr val="tx1"/>
                </a:solidFill>
              </a:rPr>
              <a:t>2189-050-90335359-2013 с 2016 года.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4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75" y="273050"/>
            <a:ext cx="4255899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3456384" cy="626469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В 2016 году </a:t>
            </a:r>
            <a:r>
              <a:rPr lang="ru-RU" sz="2000" b="1" dirty="0" smtClean="0"/>
              <a:t>получено </a:t>
            </a:r>
            <a:r>
              <a:rPr lang="ru-RU" sz="2000" b="1" dirty="0"/>
              <a:t>свидетельство о государственной регистрации </a:t>
            </a:r>
            <a:r>
              <a:rPr lang="ru-RU" sz="2000" b="1" dirty="0" err="1" smtClean="0"/>
              <a:t>агрохимиката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algn="just"/>
            <a:r>
              <a:rPr lang="ru-RU" sz="2000" b="1" dirty="0" smtClean="0"/>
              <a:t>Согласно </a:t>
            </a:r>
            <a:r>
              <a:rPr lang="ru-RU" sz="2000" b="1" dirty="0"/>
              <a:t>полученным рекомендациям</a:t>
            </a:r>
          </a:p>
          <a:p>
            <a:pPr algn="just"/>
            <a:r>
              <a:rPr lang="ru-RU" sz="2000" b="1" dirty="0"/>
              <a:t>максимальная разовая доза внесения </a:t>
            </a:r>
            <a:r>
              <a:rPr lang="ru-RU" sz="2000" b="1" dirty="0" err="1"/>
              <a:t>мелиоранта</a:t>
            </a:r>
            <a:r>
              <a:rPr lang="ru-RU" sz="2000" b="1" dirty="0"/>
              <a:t> на песчаных и супесчаных почвах не должна превышать 10 т\га, для глинистых и торфяно-болотных – 15 т\га. </a:t>
            </a:r>
          </a:p>
        </p:txBody>
      </p:sp>
    </p:spTree>
    <p:extLst>
      <p:ext uri="{BB962C8B-B14F-4D97-AF65-F5344CB8AC3E}">
        <p14:creationId xmlns:p14="http://schemas.microsoft.com/office/powerpoint/2010/main" val="36757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Агрохимикат</a:t>
            </a:r>
            <a:r>
              <a:rPr lang="ru-RU" dirty="0" smtClean="0"/>
              <a:t> Доломитовая мука</a:t>
            </a:r>
            <a:br>
              <a:rPr lang="ru-RU" dirty="0" smtClean="0"/>
            </a:br>
            <a:r>
              <a:rPr lang="ru-RU" dirty="0" smtClean="0"/>
              <a:t>       ТУ 2189-050-90335359-2013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414571" cy="33843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218" y="1124744"/>
            <a:ext cx="3707726" cy="5001419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/>
              <a:t>Агрохимикат</a:t>
            </a:r>
            <a:r>
              <a:rPr lang="ru-RU" sz="2000" b="1" dirty="0"/>
              <a:t> доломитовая мука, фракций 0 – 5 мм, </a:t>
            </a:r>
            <a:r>
              <a:rPr lang="ru-RU" sz="2000" b="1" dirty="0" smtClean="0"/>
              <a:t>прошел </a:t>
            </a:r>
            <a:r>
              <a:rPr lang="ru-RU" sz="2000" b="1" dirty="0"/>
              <a:t>все необходимые испытания, и </a:t>
            </a:r>
            <a:r>
              <a:rPr lang="ru-RU" sz="2000" b="1" dirty="0" smtClean="0"/>
              <a:t>рекомендован </a:t>
            </a:r>
            <a:r>
              <a:rPr lang="ru-RU" sz="2000" b="1" dirty="0"/>
              <a:t>к использованию  предприятиям АПК и частным хозяйствам. Является высокоэффективным </a:t>
            </a:r>
            <a:r>
              <a:rPr lang="ru-RU" sz="2000" b="1" dirty="0" err="1"/>
              <a:t>агрохимикатом</a:t>
            </a:r>
            <a:r>
              <a:rPr lang="ru-RU" sz="2000" b="1" dirty="0"/>
              <a:t> пролонгированного действия при известковании кислых почв.</a:t>
            </a:r>
          </a:p>
        </p:txBody>
      </p:sp>
    </p:spTree>
    <p:extLst>
      <p:ext uri="{BB962C8B-B14F-4D97-AF65-F5344CB8AC3E}">
        <p14:creationId xmlns:p14="http://schemas.microsoft.com/office/powerpoint/2010/main" val="98824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75" y="273050"/>
            <a:ext cx="4255899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620688"/>
            <a:ext cx="3008313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По результатам проведенных испытаний в ИЦ ФГБУ «Ленинградская МВЛ» получен сертификат </a:t>
            </a:r>
            <a:r>
              <a:rPr lang="ru-RU" sz="2000" b="1" dirty="0"/>
              <a:t>соответствия №1889994</a:t>
            </a:r>
          </a:p>
          <a:p>
            <a:pPr algn="just"/>
            <a:r>
              <a:rPr lang="ru-RU" sz="2000" b="1" dirty="0" smtClean="0"/>
              <a:t>Выдан 12.08.2016 г</a:t>
            </a:r>
            <a:r>
              <a:rPr lang="ru-RU" sz="2000" b="1" dirty="0"/>
              <a:t>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4215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Химический состав: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75" y="273050"/>
            <a:ext cx="4255899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322712" cy="525658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Химический состав данного </a:t>
            </a:r>
            <a:r>
              <a:rPr lang="ru-RU" sz="2000" b="1" dirty="0" err="1"/>
              <a:t>мелиоранта</a:t>
            </a:r>
            <a:r>
              <a:rPr lang="ru-RU" sz="2000" b="1" dirty="0"/>
              <a:t> представлен углекислым кальцием и углекислым магнием, суммарная доля которых, составляет не менее 85% .</a:t>
            </a:r>
          </a:p>
          <a:p>
            <a:pPr algn="just"/>
            <a:r>
              <a:rPr lang="ru-RU" sz="2000" b="1" dirty="0"/>
              <a:t>Массовая доля влаги – не более 20%.</a:t>
            </a:r>
          </a:p>
          <a:p>
            <a:pPr algn="just"/>
            <a:r>
              <a:rPr lang="ru-RU" sz="2000" b="1" dirty="0"/>
              <a:t>При большей </a:t>
            </a:r>
            <a:r>
              <a:rPr lang="ru-RU" sz="2000" b="1" dirty="0" err="1"/>
              <a:t>обводненности</a:t>
            </a:r>
            <a:r>
              <a:rPr lang="ru-RU" sz="2000" b="1" dirty="0"/>
              <a:t> месторождения допускается производство доломитовой муки с влажностью до 35% и содержанием частиц более 5мм до 30%</a:t>
            </a:r>
          </a:p>
        </p:txBody>
      </p:sp>
    </p:spTree>
    <p:extLst>
      <p:ext uri="{BB962C8B-B14F-4D97-AF65-F5344CB8AC3E}">
        <p14:creationId xmlns:p14="http://schemas.microsoft.com/office/powerpoint/2010/main" val="184686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19256" cy="7383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Техника, рекомендованная для внесения </a:t>
            </a:r>
            <a:r>
              <a:rPr lang="ru-RU" dirty="0" err="1" smtClean="0"/>
              <a:t>агрохимиката</a:t>
            </a:r>
            <a:r>
              <a:rPr lang="ru-RU" dirty="0" smtClean="0"/>
              <a:t> в почву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4463678" cy="3816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610744" cy="568863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Для внесения </a:t>
            </a:r>
            <a:r>
              <a:rPr lang="ru-RU" sz="1600" b="1" dirty="0" err="1" smtClean="0"/>
              <a:t>сыромолотой</a:t>
            </a:r>
            <a:r>
              <a:rPr lang="ru-RU" sz="1600" b="1" dirty="0" smtClean="0"/>
              <a:t> доломитовой муки целесообразно использовать </a:t>
            </a:r>
            <a:r>
              <a:rPr lang="ru-RU" sz="1600" b="1" dirty="0" err="1" smtClean="0"/>
              <a:t>рассеиватели</a:t>
            </a:r>
            <a:r>
              <a:rPr lang="ru-RU" sz="1600" b="1" dirty="0" smtClean="0"/>
              <a:t> минеральных удобрений (РМУ-8, РМУ-10),которые эффективно вносят данный </a:t>
            </a:r>
            <a:r>
              <a:rPr lang="ru-RU" sz="1600" b="1" dirty="0" err="1" smtClean="0"/>
              <a:t>мелиорант</a:t>
            </a:r>
            <a:r>
              <a:rPr lang="ru-RU" sz="1600" b="1" dirty="0" smtClean="0"/>
              <a:t> и на полях со склонами до 15 градусов. В зимний период допускается внесение доломитовой муки на полях со склонами не более 4 градусов, при толщине снежного покрова для машин РМУ-8, РМУ-10 не более 40 см. Данные </a:t>
            </a:r>
            <a:r>
              <a:rPr lang="ru-RU" sz="1600" b="1" dirty="0" err="1" smtClean="0"/>
              <a:t>рассеиватели</a:t>
            </a:r>
            <a:r>
              <a:rPr lang="ru-RU" sz="1600" b="1" dirty="0" smtClean="0"/>
              <a:t> обладают </a:t>
            </a:r>
            <a:r>
              <a:rPr lang="ru-RU" sz="1600" b="1" dirty="0" smtClean="0"/>
              <a:t>высокой</a:t>
            </a:r>
            <a:r>
              <a:rPr lang="ru-RU" sz="1600" b="1" dirty="0" smtClean="0"/>
              <a:t> </a:t>
            </a:r>
            <a:r>
              <a:rPr lang="ru-RU" sz="1600" b="1" dirty="0" smtClean="0"/>
              <a:t>производительностью и надежностью в работе, </a:t>
            </a:r>
            <a:r>
              <a:rPr lang="ru-RU" sz="1600" b="1" dirty="0" smtClean="0"/>
              <a:t>обеспечивают</a:t>
            </a:r>
            <a:r>
              <a:rPr lang="ru-RU" sz="1600" b="1" dirty="0" smtClean="0"/>
              <a:t> качество </a:t>
            </a:r>
            <a:r>
              <a:rPr lang="ru-RU" sz="1600" b="1" dirty="0" smtClean="0"/>
              <a:t>внесения </a:t>
            </a:r>
            <a:r>
              <a:rPr lang="ru-RU" sz="1600" b="1" dirty="0" err="1" smtClean="0"/>
              <a:t>мелиоранта</a:t>
            </a:r>
            <a:r>
              <a:rPr lang="ru-RU" sz="1600" b="1" dirty="0" smtClean="0"/>
              <a:t> (неравномерность у новых машин от 3 до 10</a:t>
            </a:r>
            <a:r>
              <a:rPr lang="ru-RU" sz="1600" b="1" dirty="0" smtClean="0"/>
              <a:t>%), </a:t>
            </a:r>
            <a:r>
              <a:rPr lang="ru-RU" sz="1600" b="1" dirty="0" smtClean="0"/>
              <a:t>а так же возможностью работать по точному земледелию с электронными картами полей, позволяющими учитывать пестроту почвенной кислотности.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5758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Преимущество </a:t>
            </a:r>
            <a:r>
              <a:rPr lang="ru-RU" sz="2800" dirty="0" err="1" smtClean="0"/>
              <a:t>Агрохимиката</a:t>
            </a:r>
            <a:r>
              <a:rPr lang="ru-RU" sz="2800" dirty="0" smtClean="0"/>
              <a:t> Доломитовая мука производства ООО «Торговый дом «Доломит»: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7"/>
            <a:ext cx="777686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</a:rPr>
              <a:t>Стоимость 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</a:rPr>
              <a:t>сыромолотой</a:t>
            </a:r>
            <a:r>
              <a:rPr lang="ru-RU" sz="2000" b="1" dirty="0" smtClean="0">
                <a:solidFill>
                  <a:prstClr val="black"/>
                </a:solidFill>
              </a:rPr>
              <a:t> доломитовой муки нашего производства на 2019 год 500 р за тонну, что значительно дешевле высушенных аналогов. </a:t>
            </a:r>
          </a:p>
          <a:p>
            <a:pPr marL="342900" lvl="0" indent="-342900">
              <a:spcBef>
                <a:spcPct val="20000"/>
              </a:spcBef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</a:rPr>
              <a:t>Обладает пролонгированным действием и в меньшей степени вымывается.</a:t>
            </a:r>
          </a:p>
          <a:p>
            <a:pPr marL="342900" lvl="0" indent="-342900">
              <a:spcBef>
                <a:spcPct val="20000"/>
              </a:spcBef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</a:rPr>
              <a:t>Повышает плодородие почв, улучшает их структуру, увеличивает урожай возделываемых культур и улучшает их качество.</a:t>
            </a:r>
          </a:p>
          <a:p>
            <a:pPr marL="342900" lvl="0" indent="-342900">
              <a:spcBef>
                <a:spcPct val="20000"/>
              </a:spcBef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</a:rPr>
              <a:t>Увеличивает численность полезной микрофлоры в почве.</a:t>
            </a:r>
          </a:p>
          <a:p>
            <a:pPr marL="342900" lvl="0" indent="-342900">
              <a:spcBef>
                <a:spcPct val="20000"/>
              </a:spcBef>
              <a:buAutoNum type="arabicPeriod"/>
            </a:pPr>
            <a:r>
              <a:rPr lang="ru-RU" sz="2000" b="1" dirty="0" err="1" smtClean="0">
                <a:solidFill>
                  <a:prstClr val="black"/>
                </a:solidFill>
              </a:rPr>
              <a:t>Слабопылящая</a:t>
            </a:r>
            <a:r>
              <a:rPr lang="ru-RU" sz="2000" b="1" dirty="0" smtClean="0">
                <a:solidFill>
                  <a:prstClr val="black"/>
                </a:solidFill>
              </a:rPr>
              <a:t> и в меньшей степени сносится ветром.</a:t>
            </a:r>
          </a:p>
          <a:p>
            <a:pPr marL="342900" lvl="0" indent="-342900">
              <a:spcBef>
                <a:spcPct val="20000"/>
              </a:spcBef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</a:rPr>
              <a:t>Не загрязняет окружающую среду.</a:t>
            </a:r>
          </a:p>
          <a:p>
            <a:pPr marL="342900" lvl="0" indent="-342900">
              <a:spcBef>
                <a:spcPct val="20000"/>
              </a:spcBef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</a:rPr>
              <a:t>Содержит в своем составе необходимые для растений кальций и магний в равных количествах, не менее 85%</a:t>
            </a:r>
          </a:p>
          <a:p>
            <a:pPr marL="342900" lvl="0" indent="-342900">
              <a:spcBef>
                <a:spcPct val="20000"/>
              </a:spcBef>
              <a:buAutoNum type="arabicPeriod"/>
            </a:pP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5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Контакты для связи: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Коммерческий директор Баранов Кирилл Владимирович</a:t>
            </a:r>
            <a:br>
              <a:rPr lang="ru-RU" sz="2000" b="1" dirty="0"/>
            </a:br>
            <a:r>
              <a:rPr lang="ru-RU" sz="2000" b="1" dirty="0"/>
              <a:t>Тел. моб. </a:t>
            </a:r>
            <a:r>
              <a:rPr lang="en-US" sz="2000" b="1" dirty="0"/>
              <a:t>+7-921-928-07-99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000" b="1" dirty="0"/>
              <a:t>E</a:t>
            </a:r>
            <a:r>
              <a:rPr lang="ru-RU" sz="2000" b="1" dirty="0"/>
              <a:t>-</a:t>
            </a:r>
            <a:r>
              <a:rPr lang="en-US" sz="2000" b="1" dirty="0"/>
              <a:t>mail </a:t>
            </a:r>
            <a:r>
              <a:rPr lang="en-US" sz="2000" b="1" u="sng" dirty="0">
                <a:hlinkClick r:id="rId2"/>
              </a:rPr>
              <a:t>KBDolomit@mail.ru</a:t>
            </a: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Начальник отдела продаж  Семенков Сергей Валерьевич</a:t>
            </a:r>
            <a:br>
              <a:rPr lang="ru-RU" sz="2000" b="1" dirty="0"/>
            </a:br>
            <a:r>
              <a:rPr lang="ru-RU" sz="2000" b="1" dirty="0"/>
              <a:t>Тел</a:t>
            </a:r>
            <a:r>
              <a:rPr lang="en-US" sz="2000" b="1" dirty="0"/>
              <a:t>. +7-921-955-09-02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000" b="1" dirty="0"/>
              <a:t>e-mail </a:t>
            </a:r>
            <a:r>
              <a:rPr lang="en-US" sz="2000" b="1" u="sng" dirty="0">
                <a:hlinkClick r:id="rId3"/>
              </a:rPr>
              <a:t>kdolomit@yandex.ru</a:t>
            </a:r>
            <a:r>
              <a:rPr lang="ru-RU" sz="2000" b="1" u="sng"/>
              <a:t/>
            </a:r>
            <a:br>
              <a:rPr lang="ru-RU" sz="2000" b="1" u="sng"/>
            </a:br>
            <a:r>
              <a:rPr lang="ru-RU" sz="2000" b="1" u="sng" smtClean="0"/>
              <a:t/>
            </a:r>
            <a:br>
              <a:rPr lang="ru-RU" sz="2000" b="1" u="sng" smtClean="0"/>
            </a:br>
            <a:r>
              <a:rPr lang="ru-RU" sz="2000" b="1" u="sng"/>
              <a:t/>
            </a:r>
            <a:br>
              <a:rPr lang="ru-RU" sz="2000" b="1" u="sng"/>
            </a:br>
            <a:r>
              <a:rPr lang="ru-RU" sz="2000" b="1" u="sng" smtClean="0"/>
              <a:t/>
            </a:r>
            <a:br>
              <a:rPr lang="ru-RU" sz="2000" b="1" u="sng" smtClean="0"/>
            </a:br>
            <a:r>
              <a:rPr lang="ru-RU" sz="2000" b="1" u="sng" smtClean="0"/>
              <a:t>СПАСИБО </a:t>
            </a:r>
            <a:r>
              <a:rPr lang="ru-RU" sz="2000" b="1" u="sng" dirty="0" smtClean="0"/>
              <a:t>ЗА ВНИМАНИЕ!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27325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451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20.02.2019 </vt:lpstr>
      <vt:lpstr>ООО «Торговый дом «Доломит»</vt:lpstr>
      <vt:lpstr> </vt:lpstr>
      <vt:lpstr>Агрохимикат Доломитовая мука        ТУ 2189-050-90335359-2013  </vt:lpstr>
      <vt:lpstr> </vt:lpstr>
      <vt:lpstr>Химический состав: </vt:lpstr>
      <vt:lpstr>Техника, рекомендованная для внесения агрохимиката в почву </vt:lpstr>
      <vt:lpstr>Преимущество Агрохимиката Доломитовая мука производства ООО «Торговый дом «Доломит»:</vt:lpstr>
      <vt:lpstr> Контакты для связи:  Коммерческий директор Баранов Кирилл Владимирович Тел. моб. +7-921-928-07-99 E-mail KBDolomit@mail.ru  Начальник отдела продаж  Семенков Сергей Валерьевич Тел. +7-921-955-09-02 e-mail kdolomit@yandex.ru    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«Торговый дом «Доломит»</dc:title>
  <dc:creator>User23</dc:creator>
  <cp:lastModifiedBy>User23</cp:lastModifiedBy>
  <cp:revision>19</cp:revision>
  <cp:lastPrinted>2019-02-19T15:48:49Z</cp:lastPrinted>
  <dcterms:created xsi:type="dcterms:W3CDTF">2019-02-13T07:06:39Z</dcterms:created>
  <dcterms:modified xsi:type="dcterms:W3CDTF">2019-02-19T15:49:10Z</dcterms:modified>
</cp:coreProperties>
</file>